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Bebas Neue" panose="020B0606020202050201" pitchFamily="34" charset="0"/>
      <p:regular r:id="rId10"/>
    </p:embeddedFont>
    <p:embeddedFont>
      <p:font typeface="Bebas Neue Bold" panose="020B0604020202020204" charset="0"/>
      <p:regular r:id="rId11"/>
    </p:embeddedFont>
    <p:embeddedFont>
      <p:font typeface="League Gothic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03.06.2025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‹Nr.›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Mein Projekt ist eine Auto Website, mit der man mehr über die verschiedensten Autos erfährt.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14020" y="94283"/>
            <a:ext cx="5049217" cy="5049217"/>
          </a:xfrm>
          <a:custGeom>
            <a:avLst/>
            <a:gdLst/>
            <a:ahLst/>
            <a:cxnLst/>
            <a:rect l="l" t="t" r="r" b="b"/>
            <a:pathLst>
              <a:path w="5049217" h="5049217">
                <a:moveTo>
                  <a:pt x="0" y="0"/>
                </a:moveTo>
                <a:lnTo>
                  <a:pt x="5049218" y="0"/>
                </a:lnTo>
                <a:lnTo>
                  <a:pt x="5049218" y="5049217"/>
                </a:lnTo>
                <a:lnTo>
                  <a:pt x="0" y="50492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3" name="Freeform 3"/>
          <p:cNvSpPr/>
          <p:nvPr/>
        </p:nvSpPr>
        <p:spPr>
          <a:xfrm rot="-929856">
            <a:off x="12470162" y="6420344"/>
            <a:ext cx="5202884" cy="2920119"/>
          </a:xfrm>
          <a:custGeom>
            <a:avLst/>
            <a:gdLst/>
            <a:ahLst/>
            <a:cxnLst/>
            <a:rect l="l" t="t" r="r" b="b"/>
            <a:pathLst>
              <a:path w="5202884" h="2920119">
                <a:moveTo>
                  <a:pt x="0" y="0"/>
                </a:moveTo>
                <a:lnTo>
                  <a:pt x="5202884" y="0"/>
                </a:lnTo>
                <a:lnTo>
                  <a:pt x="5202884" y="2920119"/>
                </a:lnTo>
                <a:lnTo>
                  <a:pt x="0" y="2920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4" name="Freeform 4"/>
          <p:cNvSpPr/>
          <p:nvPr/>
        </p:nvSpPr>
        <p:spPr>
          <a:xfrm>
            <a:off x="6991580" y="6986235"/>
            <a:ext cx="4534091" cy="2527756"/>
          </a:xfrm>
          <a:custGeom>
            <a:avLst/>
            <a:gdLst/>
            <a:ahLst/>
            <a:cxnLst/>
            <a:rect l="l" t="t" r="r" b="b"/>
            <a:pathLst>
              <a:path w="4534091" h="2527756">
                <a:moveTo>
                  <a:pt x="0" y="0"/>
                </a:moveTo>
                <a:lnTo>
                  <a:pt x="4534091" y="0"/>
                </a:lnTo>
                <a:lnTo>
                  <a:pt x="4534091" y="2527756"/>
                </a:lnTo>
                <a:lnTo>
                  <a:pt x="0" y="25277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5" name="Freeform 5"/>
          <p:cNvSpPr/>
          <p:nvPr/>
        </p:nvSpPr>
        <p:spPr>
          <a:xfrm rot="341012">
            <a:off x="1496294" y="5623714"/>
            <a:ext cx="4898952" cy="2725042"/>
          </a:xfrm>
          <a:custGeom>
            <a:avLst/>
            <a:gdLst/>
            <a:ahLst/>
            <a:cxnLst/>
            <a:rect l="l" t="t" r="r" b="b"/>
            <a:pathLst>
              <a:path w="4898952" h="2725042">
                <a:moveTo>
                  <a:pt x="0" y="0"/>
                </a:moveTo>
                <a:lnTo>
                  <a:pt x="4898952" y="0"/>
                </a:lnTo>
                <a:lnTo>
                  <a:pt x="4898952" y="2725043"/>
                </a:lnTo>
                <a:lnTo>
                  <a:pt x="0" y="27250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6" name="TextBox 6"/>
          <p:cNvSpPr txBox="1"/>
          <p:nvPr/>
        </p:nvSpPr>
        <p:spPr>
          <a:xfrm>
            <a:off x="0" y="619125"/>
            <a:ext cx="11944988" cy="3560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003"/>
              </a:lnSpc>
            </a:pPr>
            <a:r>
              <a:rPr lang="en-US" sz="20716">
                <a:solidFill>
                  <a:srgbClr val="FF6F00"/>
                </a:solidFill>
                <a:latin typeface="League Gothic"/>
                <a:ea typeface="League Gothic"/>
                <a:cs typeface="League Gothic"/>
                <a:sym typeface="League Gothic"/>
              </a:rPr>
              <a:t>TRi</a:t>
            </a:r>
            <a:r>
              <a:rPr lang="en-US" sz="20716">
                <a:solidFill>
                  <a:srgbClr val="FF00E1"/>
                </a:solidFill>
                <a:latin typeface="League Gothic"/>
                <a:ea typeface="League Gothic"/>
                <a:cs typeface="League Gothic"/>
                <a:sym typeface="League Gothic"/>
              </a:rPr>
              <a:t>PLE</a:t>
            </a:r>
            <a:r>
              <a:rPr lang="en-US" sz="20716">
                <a:solidFill>
                  <a:srgbClr val="FFDD00"/>
                </a:solidFill>
                <a:latin typeface="League Gothic"/>
                <a:ea typeface="League Gothic"/>
                <a:cs typeface="League Gothic"/>
                <a:sym typeface="League Gothic"/>
              </a:rPr>
              <a:t>DRIVE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52601" y="3501233"/>
            <a:ext cx="7506026" cy="10953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837"/>
              </a:lnSpc>
            </a:pPr>
            <a:r>
              <a:rPr lang="en-US" sz="7027" b="1" dirty="0" err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Herzlich</a:t>
            </a:r>
            <a:r>
              <a:rPr lang="en-US" sz="7027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</a:t>
            </a:r>
            <a:r>
              <a:rPr lang="en-US" sz="7027" b="1" dirty="0" err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Willkommen</a:t>
            </a:r>
            <a:r>
              <a:rPr lang="en-US" sz="7027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!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182100"/>
            <a:ext cx="3352006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BY: Moritz Ebner 2AHITM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36101" y="0"/>
            <a:ext cx="7162324" cy="10287000"/>
          </a:xfrm>
          <a:custGeom>
            <a:avLst/>
            <a:gdLst/>
            <a:ahLst/>
            <a:cxnLst/>
            <a:rect l="l" t="t" r="r" b="b"/>
            <a:pathLst>
              <a:path w="7162324" h="10287000">
                <a:moveTo>
                  <a:pt x="0" y="0"/>
                </a:moveTo>
                <a:lnTo>
                  <a:pt x="7162324" y="0"/>
                </a:lnTo>
                <a:lnTo>
                  <a:pt x="71623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3" name="Freeform 3"/>
          <p:cNvSpPr/>
          <p:nvPr/>
        </p:nvSpPr>
        <p:spPr>
          <a:xfrm>
            <a:off x="11466736" y="1360187"/>
            <a:ext cx="1324580" cy="331145"/>
          </a:xfrm>
          <a:custGeom>
            <a:avLst/>
            <a:gdLst/>
            <a:ahLst/>
            <a:cxnLst/>
            <a:rect l="l" t="t" r="r" b="b"/>
            <a:pathLst>
              <a:path w="1324580" h="331145">
                <a:moveTo>
                  <a:pt x="0" y="0"/>
                </a:moveTo>
                <a:lnTo>
                  <a:pt x="1324581" y="0"/>
                </a:lnTo>
                <a:lnTo>
                  <a:pt x="1324581" y="331145"/>
                </a:lnTo>
                <a:lnTo>
                  <a:pt x="0" y="3311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4" name="TextBox 4"/>
          <p:cNvSpPr txBox="1"/>
          <p:nvPr/>
        </p:nvSpPr>
        <p:spPr>
          <a:xfrm>
            <a:off x="559950" y="167272"/>
            <a:ext cx="5729407" cy="108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11"/>
              </a:lnSpc>
            </a:pPr>
            <a:r>
              <a:rPr lang="en-US" sz="6222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Was ist mein Projekt?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9950" y="2621738"/>
            <a:ext cx="6090026" cy="108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11"/>
              </a:lnSpc>
            </a:pPr>
            <a:r>
              <a:rPr lang="en-US" sz="6222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Warum ist es nützlich?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9950" y="5072289"/>
            <a:ext cx="6295965" cy="108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11"/>
              </a:lnSpc>
            </a:pPr>
            <a:r>
              <a:rPr lang="en-US" sz="6222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Für wen ist es gedacht?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9950" y="7522028"/>
            <a:ext cx="6910025" cy="108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11"/>
              </a:lnSpc>
            </a:pPr>
            <a:r>
              <a:rPr lang="en-US" sz="6222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Was macht es besonders?</a:t>
            </a:r>
          </a:p>
        </p:txBody>
      </p:sp>
      <p:sp>
        <p:nvSpPr>
          <p:cNvPr id="8" name="Freeform 8"/>
          <p:cNvSpPr/>
          <p:nvPr/>
        </p:nvSpPr>
        <p:spPr>
          <a:xfrm>
            <a:off x="12315861" y="1360187"/>
            <a:ext cx="1324580" cy="331145"/>
          </a:xfrm>
          <a:custGeom>
            <a:avLst/>
            <a:gdLst/>
            <a:ahLst/>
            <a:cxnLst/>
            <a:rect l="l" t="t" r="r" b="b"/>
            <a:pathLst>
              <a:path w="1324580" h="331145">
                <a:moveTo>
                  <a:pt x="0" y="0"/>
                </a:moveTo>
                <a:lnTo>
                  <a:pt x="1324580" y="0"/>
                </a:lnTo>
                <a:lnTo>
                  <a:pt x="1324580" y="331145"/>
                </a:lnTo>
                <a:lnTo>
                  <a:pt x="0" y="3311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9" name="Freeform 9"/>
          <p:cNvSpPr/>
          <p:nvPr/>
        </p:nvSpPr>
        <p:spPr>
          <a:xfrm>
            <a:off x="11408776" y="2865052"/>
            <a:ext cx="1382540" cy="331145"/>
          </a:xfrm>
          <a:custGeom>
            <a:avLst/>
            <a:gdLst/>
            <a:ahLst/>
            <a:cxnLst/>
            <a:rect l="l" t="t" r="r" b="b"/>
            <a:pathLst>
              <a:path w="1382540" h="331145">
                <a:moveTo>
                  <a:pt x="0" y="0"/>
                </a:moveTo>
                <a:lnTo>
                  <a:pt x="1382541" y="0"/>
                </a:lnTo>
                <a:lnTo>
                  <a:pt x="1382541" y="331145"/>
                </a:lnTo>
                <a:lnTo>
                  <a:pt x="0" y="3311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87" b="-2187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10" name="Freeform 10"/>
          <p:cNvSpPr/>
          <p:nvPr/>
        </p:nvSpPr>
        <p:spPr>
          <a:xfrm>
            <a:off x="15041284" y="2865052"/>
            <a:ext cx="1324580" cy="331145"/>
          </a:xfrm>
          <a:custGeom>
            <a:avLst/>
            <a:gdLst/>
            <a:ahLst/>
            <a:cxnLst/>
            <a:rect l="l" t="t" r="r" b="b"/>
            <a:pathLst>
              <a:path w="1324580" h="331145">
                <a:moveTo>
                  <a:pt x="0" y="0"/>
                </a:moveTo>
                <a:lnTo>
                  <a:pt x="1324581" y="0"/>
                </a:lnTo>
                <a:lnTo>
                  <a:pt x="1324581" y="331145"/>
                </a:lnTo>
                <a:lnTo>
                  <a:pt x="0" y="3311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11" name="Freeform 11"/>
          <p:cNvSpPr/>
          <p:nvPr/>
        </p:nvSpPr>
        <p:spPr>
          <a:xfrm>
            <a:off x="15828933" y="3752248"/>
            <a:ext cx="1324580" cy="331145"/>
          </a:xfrm>
          <a:custGeom>
            <a:avLst/>
            <a:gdLst/>
            <a:ahLst/>
            <a:cxnLst/>
            <a:rect l="l" t="t" r="r" b="b"/>
            <a:pathLst>
              <a:path w="1324580" h="331145">
                <a:moveTo>
                  <a:pt x="0" y="0"/>
                </a:moveTo>
                <a:lnTo>
                  <a:pt x="1324581" y="0"/>
                </a:lnTo>
                <a:lnTo>
                  <a:pt x="1324581" y="331145"/>
                </a:lnTo>
                <a:lnTo>
                  <a:pt x="0" y="3311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12" name="Freeform 12"/>
          <p:cNvSpPr/>
          <p:nvPr/>
        </p:nvSpPr>
        <p:spPr>
          <a:xfrm>
            <a:off x="14731327" y="4479316"/>
            <a:ext cx="1324580" cy="331145"/>
          </a:xfrm>
          <a:custGeom>
            <a:avLst/>
            <a:gdLst/>
            <a:ahLst/>
            <a:cxnLst/>
            <a:rect l="l" t="t" r="r" b="b"/>
            <a:pathLst>
              <a:path w="1324580" h="331145">
                <a:moveTo>
                  <a:pt x="0" y="0"/>
                </a:moveTo>
                <a:lnTo>
                  <a:pt x="1324580" y="0"/>
                </a:lnTo>
                <a:lnTo>
                  <a:pt x="1324580" y="331145"/>
                </a:lnTo>
                <a:lnTo>
                  <a:pt x="0" y="3311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13" name="TextBox 13"/>
          <p:cNvSpPr txBox="1"/>
          <p:nvPr/>
        </p:nvSpPr>
        <p:spPr>
          <a:xfrm>
            <a:off x="559950" y="1607517"/>
            <a:ext cx="7310019" cy="709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3"/>
              </a:lnSpc>
            </a:pPr>
            <a:r>
              <a:rPr lang="en-US" sz="409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Präsentation von drei ikonischen Autos.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59950" y="4061983"/>
            <a:ext cx="8584050" cy="709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3"/>
              </a:lnSpc>
            </a:pPr>
            <a:r>
              <a:rPr lang="en-US" sz="409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Auto-Kultur und Technik verständlich erklären.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59950" y="6512534"/>
            <a:ext cx="7310019" cy="709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3"/>
              </a:lnSpc>
            </a:pPr>
            <a:r>
              <a:rPr lang="en-US" sz="409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Für Auto-Fans und Technikinteressierte.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59950" y="8860727"/>
            <a:ext cx="9976151" cy="709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3"/>
              </a:lnSpc>
            </a:pPr>
            <a:r>
              <a:rPr lang="en-US" sz="4095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Einzigartige Kombination verschiedener Auto-Klassiker.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303407" y="0"/>
            <a:ext cx="7960894" cy="5970671"/>
          </a:xfrm>
          <a:custGeom>
            <a:avLst/>
            <a:gdLst/>
            <a:ahLst/>
            <a:cxnLst/>
            <a:rect l="l" t="t" r="r" b="b"/>
            <a:pathLst>
              <a:path w="7960894" h="5970671">
                <a:moveTo>
                  <a:pt x="0" y="0"/>
                </a:moveTo>
                <a:lnTo>
                  <a:pt x="7960894" y="0"/>
                </a:lnTo>
                <a:lnTo>
                  <a:pt x="7960894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3" name="TextBox 3"/>
          <p:cNvSpPr txBox="1"/>
          <p:nvPr/>
        </p:nvSpPr>
        <p:spPr>
          <a:xfrm>
            <a:off x="14762065" y="7758826"/>
            <a:ext cx="2036675" cy="13519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121"/>
              </a:lnSpc>
            </a:pPr>
            <a:r>
              <a:rPr lang="en-US" sz="8658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HTML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939079" y="7107511"/>
            <a:ext cx="1582834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CSS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132242" y="6466513"/>
            <a:ext cx="1336358" cy="2009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7959"/>
              </a:lnSpc>
            </a:pPr>
            <a:r>
              <a:rPr lang="en-US" sz="12828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JS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33400" y="742950"/>
            <a:ext cx="6792689" cy="22335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9972"/>
              </a:lnSpc>
            </a:pPr>
            <a:r>
              <a:rPr lang="en-US" sz="14266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CSS: 50.4%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33400" y="3100587"/>
            <a:ext cx="5080764" cy="14077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621"/>
              </a:lnSpc>
            </a:pPr>
            <a:r>
              <a:rPr lang="en-US" sz="9015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HTML: 27.1%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33400" y="4991100"/>
            <a:ext cx="3541353" cy="1262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98"/>
              </a:lnSpc>
            </a:pPr>
            <a:r>
              <a:rPr lang="en-US" sz="8070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JS: 22.5%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615" y="3434907"/>
            <a:ext cx="7409486" cy="693400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692563" y="4451368"/>
            <a:ext cx="9199026" cy="5174452"/>
          </a:xfrm>
          <a:custGeom>
            <a:avLst/>
            <a:gdLst/>
            <a:ahLst/>
            <a:cxnLst/>
            <a:rect l="l" t="t" r="r" b="b"/>
            <a:pathLst>
              <a:path w="9199026" h="5174452">
                <a:moveTo>
                  <a:pt x="0" y="0"/>
                </a:moveTo>
                <a:lnTo>
                  <a:pt x="9199026" y="0"/>
                </a:lnTo>
                <a:lnTo>
                  <a:pt x="9199026" y="5174452"/>
                </a:lnTo>
                <a:lnTo>
                  <a:pt x="0" y="51744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3" name="Freeform 3"/>
          <p:cNvSpPr/>
          <p:nvPr/>
        </p:nvSpPr>
        <p:spPr>
          <a:xfrm>
            <a:off x="2094612" y="3759839"/>
            <a:ext cx="4560960" cy="6037474"/>
          </a:xfrm>
          <a:custGeom>
            <a:avLst/>
            <a:gdLst/>
            <a:ahLst/>
            <a:cxnLst/>
            <a:rect l="l" t="t" r="r" b="b"/>
            <a:pathLst>
              <a:path w="4560960" h="6037474">
                <a:moveTo>
                  <a:pt x="0" y="0"/>
                </a:moveTo>
                <a:lnTo>
                  <a:pt x="4560960" y="0"/>
                </a:lnTo>
                <a:lnTo>
                  <a:pt x="4560960" y="6037474"/>
                </a:lnTo>
                <a:lnTo>
                  <a:pt x="0" y="60374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4" name="TextBox 4"/>
          <p:cNvSpPr txBox="1"/>
          <p:nvPr/>
        </p:nvSpPr>
        <p:spPr>
          <a:xfrm>
            <a:off x="850411" y="120142"/>
            <a:ext cx="9004254" cy="20778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616"/>
              </a:lnSpc>
            </a:pPr>
            <a:r>
              <a:rPr lang="en-US" sz="13297" b="1" dirty="0" err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Kopfschmerzen</a:t>
            </a:r>
            <a:endParaRPr lang="en-US" sz="13297" b="1" dirty="0">
              <a:solidFill>
                <a:srgbClr val="FFFFFF"/>
              </a:solidFill>
              <a:latin typeface="Bebas Neue Bold"/>
              <a:ea typeface="Bebas Neue Bold"/>
              <a:cs typeface="Bebas Neue Bold"/>
              <a:sym typeface="Bebas Neue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534400" y="1145444"/>
            <a:ext cx="9357189" cy="20773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579"/>
              </a:lnSpc>
            </a:pPr>
            <a:r>
              <a:rPr lang="en-US" sz="13271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&amp; Highlights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280386" y="2390898"/>
            <a:ext cx="4375186" cy="11287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133"/>
              </a:lnSpc>
            </a:pPr>
            <a:r>
              <a:rPr lang="en-US" sz="7238" b="1" dirty="0" err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Kartenstapel</a:t>
            </a:r>
            <a:endParaRPr lang="en-US" sz="7238" b="1" dirty="0">
              <a:solidFill>
                <a:srgbClr val="FFFFFF"/>
              </a:solidFill>
              <a:latin typeface="Bebas Neue Bold"/>
              <a:ea typeface="Bebas Neue Bold"/>
              <a:cs typeface="Bebas Neue Bold"/>
              <a:sym typeface="Bebas Neue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700767" cy="4240179"/>
          </a:xfrm>
          <a:custGeom>
            <a:avLst/>
            <a:gdLst/>
            <a:ahLst/>
            <a:cxnLst/>
            <a:rect l="l" t="t" r="r" b="b"/>
            <a:pathLst>
              <a:path w="10700767" h="4240179">
                <a:moveTo>
                  <a:pt x="0" y="0"/>
                </a:moveTo>
                <a:lnTo>
                  <a:pt x="10700767" y="0"/>
                </a:lnTo>
                <a:lnTo>
                  <a:pt x="10700767" y="4240179"/>
                </a:lnTo>
                <a:lnTo>
                  <a:pt x="0" y="42401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3" name="Freeform 3"/>
          <p:cNvSpPr/>
          <p:nvPr/>
        </p:nvSpPr>
        <p:spPr>
          <a:xfrm>
            <a:off x="686907" y="4240179"/>
            <a:ext cx="16914185" cy="6046821"/>
          </a:xfrm>
          <a:custGeom>
            <a:avLst/>
            <a:gdLst/>
            <a:ahLst/>
            <a:cxnLst/>
            <a:rect l="l" t="t" r="r" b="b"/>
            <a:pathLst>
              <a:path w="16914185" h="6046821">
                <a:moveTo>
                  <a:pt x="0" y="0"/>
                </a:moveTo>
                <a:lnTo>
                  <a:pt x="16914186" y="0"/>
                </a:lnTo>
                <a:lnTo>
                  <a:pt x="16914186" y="6046821"/>
                </a:lnTo>
                <a:lnTo>
                  <a:pt x="0" y="60468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4" name="Freeform 4"/>
          <p:cNvSpPr/>
          <p:nvPr/>
        </p:nvSpPr>
        <p:spPr>
          <a:xfrm>
            <a:off x="10700767" y="291024"/>
            <a:ext cx="7587233" cy="3658130"/>
          </a:xfrm>
          <a:custGeom>
            <a:avLst/>
            <a:gdLst/>
            <a:ahLst/>
            <a:cxnLst/>
            <a:rect l="l" t="t" r="r" b="b"/>
            <a:pathLst>
              <a:path w="7587233" h="3658130">
                <a:moveTo>
                  <a:pt x="0" y="0"/>
                </a:moveTo>
                <a:lnTo>
                  <a:pt x="7587233" y="0"/>
                </a:lnTo>
                <a:lnTo>
                  <a:pt x="7587233" y="3658131"/>
                </a:lnTo>
                <a:lnTo>
                  <a:pt x="0" y="36581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5" name="TextBox 5"/>
          <p:cNvSpPr txBox="1"/>
          <p:nvPr/>
        </p:nvSpPr>
        <p:spPr>
          <a:xfrm>
            <a:off x="12420601" y="4305574"/>
            <a:ext cx="4838700" cy="3160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272"/>
              </a:lnSpc>
            </a:pPr>
            <a:r>
              <a:rPr lang="en-US" sz="20194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Code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743" r="-880" b="-9743"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3" name="Group 3"/>
          <p:cNvGrpSpPr/>
          <p:nvPr/>
        </p:nvGrpSpPr>
        <p:grpSpPr>
          <a:xfrm>
            <a:off x="505728" y="6692646"/>
            <a:ext cx="9004221" cy="3086100"/>
            <a:chOff x="0" y="0"/>
            <a:chExt cx="2371482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71482" cy="812800"/>
            </a:xfrm>
            <a:custGeom>
              <a:avLst/>
              <a:gdLst/>
              <a:ahLst/>
              <a:cxnLst/>
              <a:rect l="l" t="t" r="r" b="b"/>
              <a:pathLst>
                <a:path w="2371482" h="812800">
                  <a:moveTo>
                    <a:pt x="67065" y="0"/>
                  </a:moveTo>
                  <a:lnTo>
                    <a:pt x="2304417" y="0"/>
                  </a:lnTo>
                  <a:cubicBezTo>
                    <a:pt x="2322204" y="0"/>
                    <a:pt x="2339262" y="7066"/>
                    <a:pt x="2351839" y="19643"/>
                  </a:cubicBezTo>
                  <a:cubicBezTo>
                    <a:pt x="2364416" y="32220"/>
                    <a:pt x="2371482" y="49278"/>
                    <a:pt x="2371482" y="67065"/>
                  </a:cubicBezTo>
                  <a:lnTo>
                    <a:pt x="2371482" y="745735"/>
                  </a:lnTo>
                  <a:cubicBezTo>
                    <a:pt x="2371482" y="763522"/>
                    <a:pt x="2364416" y="780580"/>
                    <a:pt x="2351839" y="793157"/>
                  </a:cubicBezTo>
                  <a:cubicBezTo>
                    <a:pt x="2339262" y="805734"/>
                    <a:pt x="2322204" y="812800"/>
                    <a:pt x="2304417" y="812800"/>
                  </a:cubicBezTo>
                  <a:lnTo>
                    <a:pt x="67065" y="812800"/>
                  </a:lnTo>
                  <a:cubicBezTo>
                    <a:pt x="49278" y="812800"/>
                    <a:pt x="32220" y="805734"/>
                    <a:pt x="19643" y="793157"/>
                  </a:cubicBezTo>
                  <a:cubicBezTo>
                    <a:pt x="7066" y="780580"/>
                    <a:pt x="0" y="763522"/>
                    <a:pt x="0" y="745735"/>
                  </a:cubicBezTo>
                  <a:lnTo>
                    <a:pt x="0" y="67065"/>
                  </a:lnTo>
                  <a:cubicBezTo>
                    <a:pt x="0" y="49278"/>
                    <a:pt x="7066" y="32220"/>
                    <a:pt x="19643" y="19643"/>
                  </a:cubicBezTo>
                  <a:cubicBezTo>
                    <a:pt x="32220" y="7066"/>
                    <a:pt x="49278" y="0"/>
                    <a:pt x="67065" y="0"/>
                  </a:cubicBez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371482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63353" y="6508704"/>
            <a:ext cx="8646596" cy="3227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851"/>
              </a:lnSpc>
            </a:pPr>
            <a:r>
              <a:rPr lang="en-US" sz="20608" b="1" dirty="0">
                <a:solidFill>
                  <a:srgbClr val="FF6F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LI</a:t>
            </a:r>
            <a:r>
              <a:rPr lang="en-US" sz="20608" b="1" dirty="0">
                <a:solidFill>
                  <a:srgbClr val="FF00E1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VE</a:t>
            </a:r>
            <a:r>
              <a:rPr lang="en-US" sz="20608" b="1" dirty="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 </a:t>
            </a:r>
            <a:r>
              <a:rPr lang="en-US" sz="20608" b="1" dirty="0">
                <a:solidFill>
                  <a:srgbClr val="FFDD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DEMO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3" name="Group 3"/>
          <p:cNvGrpSpPr/>
          <p:nvPr/>
        </p:nvGrpSpPr>
        <p:grpSpPr>
          <a:xfrm>
            <a:off x="871671" y="3354445"/>
            <a:ext cx="12926755" cy="4669722"/>
            <a:chOff x="0" y="0"/>
            <a:chExt cx="3404578" cy="12298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04577" cy="1229885"/>
            </a:xfrm>
            <a:custGeom>
              <a:avLst/>
              <a:gdLst/>
              <a:ahLst/>
              <a:cxnLst/>
              <a:rect l="l" t="t" r="r" b="b"/>
              <a:pathLst>
                <a:path w="3404577" h="1229885">
                  <a:moveTo>
                    <a:pt x="46715" y="0"/>
                  </a:moveTo>
                  <a:lnTo>
                    <a:pt x="3357863" y="0"/>
                  </a:lnTo>
                  <a:cubicBezTo>
                    <a:pt x="3383662" y="0"/>
                    <a:pt x="3404577" y="20915"/>
                    <a:pt x="3404577" y="46715"/>
                  </a:cubicBezTo>
                  <a:lnTo>
                    <a:pt x="3404577" y="1183171"/>
                  </a:lnTo>
                  <a:cubicBezTo>
                    <a:pt x="3404577" y="1195560"/>
                    <a:pt x="3399656" y="1207442"/>
                    <a:pt x="3390895" y="1216203"/>
                  </a:cubicBezTo>
                  <a:cubicBezTo>
                    <a:pt x="3382134" y="1224964"/>
                    <a:pt x="3370252" y="1229885"/>
                    <a:pt x="3357863" y="1229885"/>
                  </a:cubicBezTo>
                  <a:lnTo>
                    <a:pt x="46715" y="1229885"/>
                  </a:lnTo>
                  <a:cubicBezTo>
                    <a:pt x="34325" y="1229885"/>
                    <a:pt x="22443" y="1224964"/>
                    <a:pt x="13682" y="1216203"/>
                  </a:cubicBezTo>
                  <a:cubicBezTo>
                    <a:pt x="4922" y="1207442"/>
                    <a:pt x="0" y="1195560"/>
                    <a:pt x="0" y="1183171"/>
                  </a:cubicBezTo>
                  <a:lnTo>
                    <a:pt x="0" y="46715"/>
                  </a:lnTo>
                  <a:cubicBezTo>
                    <a:pt x="0" y="34325"/>
                    <a:pt x="4922" y="22443"/>
                    <a:pt x="13682" y="13682"/>
                  </a:cubicBezTo>
                  <a:cubicBezTo>
                    <a:pt x="22443" y="4922"/>
                    <a:pt x="34325" y="0"/>
                    <a:pt x="46715" y="0"/>
                  </a:cubicBez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404578" cy="1267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55426" y="3225879"/>
            <a:ext cx="12643001" cy="4941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771"/>
              </a:lnSpc>
            </a:pPr>
            <a:r>
              <a:rPr lang="en-US" sz="14122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Vielen Dank für eure </a:t>
            </a:r>
          </a:p>
          <a:p>
            <a:pPr algn="ctr">
              <a:lnSpc>
                <a:spcPts val="19771"/>
              </a:lnSpc>
            </a:pPr>
            <a:r>
              <a:rPr lang="en-US" sz="14122" b="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Aufmerksamkeit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</Words>
  <Application>Microsoft Office PowerPoint</Application>
  <PresentationFormat>Benutzerdefiniert</PresentationFormat>
  <Paragraphs>27</Paragraphs>
  <Slides>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Bebas Neue Bold</vt:lpstr>
      <vt:lpstr>Calibri</vt:lpstr>
      <vt:lpstr>League Gothic</vt:lpstr>
      <vt:lpstr>Bebas Neue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TRPLEDRIVE</dc:title>
  <cp:lastModifiedBy>Ebner Moritz</cp:lastModifiedBy>
  <cp:revision>2</cp:revision>
  <dcterms:created xsi:type="dcterms:W3CDTF">2006-08-16T00:00:00Z</dcterms:created>
  <dcterms:modified xsi:type="dcterms:W3CDTF">2025-06-03T19:13:37Z</dcterms:modified>
  <dc:identifier>DAGm9fwQAiM</dc:identifier>
</cp:coreProperties>
</file>

<file path=docProps/thumbnail.jpeg>
</file>